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4" Type="http://schemas.openxmlformats.org/officeDocument/2006/relationships/image" Target="../media/image183.png"/><Relationship Id="rId15" Type="http://schemas.openxmlformats.org/officeDocument/2006/relationships/image" Target="../media/image18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Relationship Id="rId11" Type="http://schemas.openxmlformats.org/officeDocument/2006/relationships/image" Target="../media/image314.png"/><Relationship Id="rId12" Type="http://schemas.openxmlformats.org/officeDocument/2006/relationships/image" Target="../media/image315.png"/><Relationship Id="rId13" Type="http://schemas.openxmlformats.org/officeDocument/2006/relationships/image" Target="../media/image31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Relationship Id="rId13" Type="http://schemas.openxmlformats.org/officeDocument/2006/relationships/image" Target="../media/image334.png"/><Relationship Id="rId14" Type="http://schemas.openxmlformats.org/officeDocument/2006/relationships/image" Target="../media/image335.png"/><Relationship Id="rId15" Type="http://schemas.openxmlformats.org/officeDocument/2006/relationships/image" Target="../media/image336.png"/><Relationship Id="rId16" Type="http://schemas.openxmlformats.org/officeDocument/2006/relationships/image" Target="../media/image337.png"/><Relationship Id="rId17" Type="http://schemas.openxmlformats.org/officeDocument/2006/relationships/image" Target="../media/image338.png"/><Relationship Id="rId18" Type="http://schemas.openxmlformats.org/officeDocument/2006/relationships/image" Target="../media/image339.png"/><Relationship Id="rId19" Type="http://schemas.openxmlformats.org/officeDocument/2006/relationships/image" Target="../media/image340.png"/><Relationship Id="rId20" Type="http://schemas.openxmlformats.org/officeDocument/2006/relationships/image" Target="../media/image341.png"/><Relationship Id="rId21" Type="http://schemas.openxmlformats.org/officeDocument/2006/relationships/image" Target="../media/image342.png"/><Relationship Id="rId22" Type="http://schemas.openxmlformats.org/officeDocument/2006/relationships/image" Target="../media/image343.png"/><Relationship Id="rId23" Type="http://schemas.openxmlformats.org/officeDocument/2006/relationships/image" Target="../media/image344.png"/><Relationship Id="rId24" Type="http://schemas.openxmlformats.org/officeDocument/2006/relationships/image" Target="../media/image345.png"/><Relationship Id="rId25" Type="http://schemas.openxmlformats.org/officeDocument/2006/relationships/image" Target="../media/image34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3043" y="313043"/>
            <a:ext cx="17664596" cy="9664596"/>
            <a:chOff x="313043" y="313043"/>
            <a:chExt cx="17664596" cy="96645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043" y="313043"/>
              <a:ext cx="17664596" cy="9664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0796" y="279673"/>
            <a:ext cx="17684123" cy="9726368"/>
            <a:chOff x="300796" y="279673"/>
            <a:chExt cx="17684123" cy="97263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796" y="279673"/>
              <a:ext cx="17684123" cy="97263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7763" y="2068309"/>
            <a:ext cx="15527950" cy="7276370"/>
            <a:chOff x="1157763" y="2068309"/>
            <a:chExt cx="15527950" cy="72763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763" y="2068309"/>
              <a:ext cx="15527950" cy="72763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3229" y="1968930"/>
            <a:ext cx="15602484" cy="7375749"/>
            <a:chOff x="1083229" y="1968930"/>
            <a:chExt cx="15602484" cy="73757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229" y="1968930"/>
              <a:ext cx="15602484" cy="73757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564" y="617638"/>
            <a:ext cx="9509648" cy="1020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1169" y="2310911"/>
            <a:ext cx="19217239" cy="48634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84551" y="5855631"/>
            <a:ext cx="9166932" cy="16163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48945" y="7262854"/>
            <a:ext cx="2187824" cy="2081825"/>
            <a:chOff x="8048945" y="7262854"/>
            <a:chExt cx="2187824" cy="20818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048945" y="7262854"/>
              <a:ext cx="2187824" cy="1673007"/>
              <a:chOff x="8048945" y="7262854"/>
              <a:chExt cx="2187824" cy="16730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64233" y="6535550"/>
                <a:ext cx="4375648" cy="3346014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48945" y="7262854"/>
                <a:ext cx="2187824" cy="167300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4526" y="7493466"/>
              <a:ext cx="2068431" cy="156032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721680" y="8215682"/>
              <a:ext cx="910841" cy="1128997"/>
              <a:chOff x="8721680" y="8215682"/>
              <a:chExt cx="910841" cy="11289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21680" y="8215682"/>
                <a:ext cx="910841" cy="1128997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13556" y="6560938"/>
            <a:ext cx="4697840" cy="31583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47309" y="-253055"/>
            <a:ext cx="4475627" cy="15613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267" y="1423414"/>
            <a:ext cx="8478387" cy="3879001"/>
            <a:chOff x="181267" y="1423414"/>
            <a:chExt cx="8478387" cy="38790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67" y="1423414"/>
              <a:ext cx="8478387" cy="3879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2941" y="2127197"/>
            <a:ext cx="7004762" cy="2241524"/>
            <a:chOff x="9372941" y="2127197"/>
            <a:chExt cx="7004762" cy="22415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2941" y="2127197"/>
              <a:ext cx="7004762" cy="2241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28915" y="6229196"/>
            <a:ext cx="6171429" cy="3496708"/>
            <a:chOff x="10728915" y="6229196"/>
            <a:chExt cx="6171429" cy="34967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8915" y="6229196"/>
              <a:ext cx="6171429" cy="34967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6519" y="6703393"/>
            <a:ext cx="6171429" cy="2548315"/>
            <a:chOff x="806519" y="6703393"/>
            <a:chExt cx="6171429" cy="25483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6519" y="6703393"/>
              <a:ext cx="6171429" cy="25483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41693" y="7399653"/>
            <a:ext cx="1755397" cy="1155794"/>
            <a:chOff x="8041693" y="7399653"/>
            <a:chExt cx="1755397" cy="11557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1693" y="7399653"/>
              <a:ext cx="1755397" cy="11557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43907" y="2958604"/>
            <a:ext cx="4819048" cy="387554"/>
            <a:chOff x="6443907" y="2958604"/>
            <a:chExt cx="4819048" cy="3875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443907" y="2958604"/>
              <a:ext cx="4819048" cy="3875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96211" y="5339556"/>
            <a:ext cx="8991038" cy="387554"/>
            <a:chOff x="-96211" y="5339556"/>
            <a:chExt cx="8991038" cy="3875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96211" y="5339556"/>
              <a:ext cx="8991038" cy="38755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847309" y="-253055"/>
            <a:ext cx="4475627" cy="15613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336" y="726812"/>
            <a:ext cx="4006039" cy="107851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01967" y="1287423"/>
            <a:ext cx="8249736" cy="103746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4442" y="5827116"/>
            <a:ext cx="6073784" cy="10374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560696" y="0"/>
            <a:ext cx="15106893" cy="11033955"/>
            <a:chOff x="2560696" y="0"/>
            <a:chExt cx="15106893" cy="1103395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60696" y="0"/>
              <a:ext cx="15106893" cy="11033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60315" y="829398"/>
            <a:ext cx="13911419" cy="9456316"/>
            <a:chOff x="2160315" y="829398"/>
            <a:chExt cx="13911419" cy="94563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315" y="829398"/>
              <a:ext cx="13911419" cy="94563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0061" y="-262302"/>
            <a:ext cx="4868035" cy="16277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19544" y="902565"/>
            <a:ext cx="14331985" cy="9428938"/>
            <a:chOff x="1919544" y="902565"/>
            <a:chExt cx="14331985" cy="94289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9544" y="902565"/>
              <a:ext cx="14331985" cy="94289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3376" y="-260759"/>
            <a:ext cx="4701045" cy="16076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0872" y="1346133"/>
            <a:ext cx="5556079" cy="19486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29398"/>
            <a:ext cx="10941172" cy="6001449"/>
            <a:chOff x="0" y="829398"/>
            <a:chExt cx="10941172" cy="60014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29398"/>
              <a:ext cx="10941172" cy="60014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0296" y="4566460"/>
            <a:ext cx="7937293" cy="5719255"/>
            <a:chOff x="9730296" y="4566460"/>
            <a:chExt cx="7937293" cy="57192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0296" y="4566460"/>
              <a:ext cx="7937293" cy="57192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73376" y="-260760"/>
            <a:ext cx="4701313" cy="16076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0161" y="3842144"/>
            <a:ext cx="1128219" cy="19328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49918" y="1148938"/>
            <a:ext cx="1175838" cy="1923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26974" y="3832620"/>
            <a:ext cx="1128219" cy="19518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495" y="1379043"/>
            <a:ext cx="1116209" cy="16382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53039" y="1148938"/>
            <a:ext cx="1213933" cy="19328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5B0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780952"/>
            <a:ext cx="10313465" cy="6475654"/>
            <a:chOff x="0" y="780952"/>
            <a:chExt cx="10313465" cy="64756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80952"/>
              <a:ext cx="10313465" cy="6475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17316" y="9334220"/>
            <a:ext cx="2657188" cy="657449"/>
            <a:chOff x="7217316" y="9334220"/>
            <a:chExt cx="2657188" cy="6574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7316" y="9334220"/>
              <a:ext cx="2657188" cy="6574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60219" y="9435298"/>
            <a:ext cx="7416263" cy="455293"/>
            <a:chOff x="9960219" y="9435298"/>
            <a:chExt cx="7416263" cy="4552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0219" y="9435298"/>
              <a:ext cx="7416263" cy="4552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73376" y="-260760"/>
            <a:ext cx="4701313" cy="160769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67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780952"/>
            <a:ext cx="10313465" cy="6475654"/>
            <a:chOff x="0" y="780952"/>
            <a:chExt cx="10313465" cy="64756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80952"/>
              <a:ext cx="10313465" cy="6475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75735" y="780952"/>
            <a:ext cx="10313465" cy="6475654"/>
            <a:chOff x="4775735" y="780952"/>
            <a:chExt cx="10313465" cy="64756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5735" y="780952"/>
              <a:ext cx="10313465" cy="64756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73376" y="-260760"/>
            <a:ext cx="4701313" cy="16076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E3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780952"/>
            <a:ext cx="10313465" cy="6475654"/>
            <a:chOff x="0" y="780952"/>
            <a:chExt cx="10313465" cy="64756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80952"/>
              <a:ext cx="10313465" cy="6475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75735" y="780952"/>
            <a:ext cx="10313465" cy="6475654"/>
            <a:chOff x="4775735" y="780952"/>
            <a:chExt cx="10313465" cy="64756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5735" y="780952"/>
              <a:ext cx="10313465" cy="6475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59596" y="780952"/>
            <a:ext cx="9526119" cy="6475654"/>
            <a:chOff x="8759596" y="780952"/>
            <a:chExt cx="9526119" cy="64756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9596" y="780952"/>
              <a:ext cx="9526119" cy="647565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73376" y="-260760"/>
            <a:ext cx="4701313" cy="16076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F14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780952"/>
            <a:ext cx="10313465" cy="6475654"/>
            <a:chOff x="0" y="780952"/>
            <a:chExt cx="10313465" cy="64756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80952"/>
              <a:ext cx="10313465" cy="6475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75735" y="780952"/>
            <a:ext cx="10313465" cy="6475654"/>
            <a:chOff x="4775735" y="780952"/>
            <a:chExt cx="10313465" cy="64756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5735" y="780952"/>
              <a:ext cx="10313465" cy="6475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59596" y="780952"/>
            <a:ext cx="9526119" cy="6475654"/>
            <a:chOff x="8759596" y="780952"/>
            <a:chExt cx="9526119" cy="64756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9596" y="780952"/>
              <a:ext cx="9526119" cy="64756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2263" y="3995108"/>
            <a:ext cx="9957409" cy="6269827"/>
            <a:chOff x="1112263" y="3995108"/>
            <a:chExt cx="9957409" cy="62698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263" y="3995108"/>
              <a:ext cx="9957409" cy="62698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73376" y="-260760"/>
            <a:ext cx="4701313" cy="16076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99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780952"/>
            <a:ext cx="10313465" cy="6475654"/>
            <a:chOff x="0" y="780952"/>
            <a:chExt cx="10313465" cy="64756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80952"/>
              <a:ext cx="10313465" cy="6475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75735" y="780952"/>
            <a:ext cx="10313465" cy="6475654"/>
            <a:chOff x="4775735" y="780952"/>
            <a:chExt cx="10313465" cy="64756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5735" y="780952"/>
              <a:ext cx="10313465" cy="6475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59596" y="780952"/>
            <a:ext cx="9526119" cy="6475654"/>
            <a:chOff x="8759596" y="780952"/>
            <a:chExt cx="9526119" cy="64756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9596" y="780952"/>
              <a:ext cx="9526119" cy="64756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2263" y="3995108"/>
            <a:ext cx="9957409" cy="6269827"/>
            <a:chOff x="1112263" y="3995108"/>
            <a:chExt cx="9957409" cy="62698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263" y="3995108"/>
              <a:ext cx="9957409" cy="62698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02750" y="3998000"/>
            <a:ext cx="9957409" cy="6266935"/>
            <a:chOff x="7102750" y="3998000"/>
            <a:chExt cx="9957409" cy="62669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02750" y="3998000"/>
              <a:ext cx="9957409" cy="62669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73376" y="-260760"/>
            <a:ext cx="4701313" cy="16076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04818" y="5621532"/>
            <a:ext cx="6262704" cy="4934169"/>
            <a:chOff x="11104818" y="5621532"/>
            <a:chExt cx="6262704" cy="4934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04818" y="5621532"/>
              <a:ext cx="6262704" cy="4934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42857" y="2218630"/>
            <a:ext cx="6262704" cy="4934169"/>
            <a:chOff x="6142857" y="2218630"/>
            <a:chExt cx="6262704" cy="4934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2857" y="2218630"/>
              <a:ext cx="6262704" cy="4934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1891" y="5142857"/>
            <a:ext cx="6262704" cy="4934169"/>
            <a:chOff x="261891" y="5142857"/>
            <a:chExt cx="6262704" cy="49341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891" y="5142857"/>
              <a:ext cx="6262704" cy="49341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90909" y="1105544"/>
            <a:ext cx="6171429" cy="760340"/>
            <a:chOff x="5890909" y="1105544"/>
            <a:chExt cx="6171429" cy="7603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0909" y="1105544"/>
              <a:ext cx="6171429" cy="7603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8095" y="5422334"/>
            <a:ext cx="6171429" cy="4909746"/>
            <a:chOff x="-38095" y="5422334"/>
            <a:chExt cx="6171429" cy="49097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8095" y="5422334"/>
              <a:ext cx="6171429" cy="4909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76285" y="5590476"/>
            <a:ext cx="6171429" cy="4909746"/>
            <a:chOff x="11476285" y="5590476"/>
            <a:chExt cx="6171429" cy="49097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76285" y="5590476"/>
              <a:ext cx="6171429" cy="490974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13185" y="-270721"/>
            <a:ext cx="3792302" cy="16143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90909" y="1951963"/>
            <a:ext cx="6171429" cy="4916956"/>
            <a:chOff x="5890909" y="1951963"/>
            <a:chExt cx="6171429" cy="49169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0909" y="1951963"/>
              <a:ext cx="6171429" cy="49169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0246" y="1211634"/>
            <a:ext cx="5292092" cy="548160"/>
            <a:chOff x="370246" y="1211634"/>
            <a:chExt cx="5292092" cy="5481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0246" y="1211634"/>
              <a:ext cx="5292092" cy="54816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00275" y="1201807"/>
            <a:ext cx="5292092" cy="567814"/>
            <a:chOff x="12300275" y="1201807"/>
            <a:chExt cx="5292092" cy="5678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00275" y="1201807"/>
              <a:ext cx="5292092" cy="5678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3" y="3869887"/>
            <a:ext cx="1725742" cy="18756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59187" y="4390096"/>
            <a:ext cx="2161352" cy="18756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053" y="2810827"/>
            <a:ext cx="8326972" cy="47696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5235" y="1334188"/>
            <a:ext cx="4472287" cy="87000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4362" y="5330032"/>
            <a:ext cx="9828571" cy="387554"/>
            <a:chOff x="3444362" y="5330032"/>
            <a:chExt cx="9828571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444362" y="5330032"/>
              <a:ext cx="9828571" cy="387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525" y="3510713"/>
            <a:ext cx="3720793" cy="14869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2508685"/>
            <a:ext cx="8295139" cy="5268345"/>
            <a:chOff x="0" y="2508685"/>
            <a:chExt cx="8295139" cy="52683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508685"/>
              <a:ext cx="8295139" cy="526834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3882" y="-121694"/>
            <a:ext cx="8758073" cy="13854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0303" y="1080519"/>
            <a:ext cx="7461521" cy="8935113"/>
            <a:chOff x="430303" y="1080519"/>
            <a:chExt cx="7461521" cy="89351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303" y="1080519"/>
              <a:ext cx="7461521" cy="8935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37279" y="1080519"/>
            <a:ext cx="9233402" cy="8935113"/>
            <a:chOff x="8037279" y="1080519"/>
            <a:chExt cx="9233402" cy="89351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7279" y="1080519"/>
              <a:ext cx="9233402" cy="89351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12737" y="-271531"/>
            <a:ext cx="3771911" cy="16167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8027" y="1204135"/>
            <a:ext cx="10199444" cy="1278978"/>
            <a:chOff x="558027" y="1204135"/>
            <a:chExt cx="10199444" cy="1278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027" y="1204135"/>
              <a:ext cx="10199444" cy="1278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75654" y="2552275"/>
            <a:ext cx="10199444" cy="1282752"/>
            <a:chOff x="6975654" y="2552275"/>
            <a:chExt cx="10199444" cy="12827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5654" y="2552275"/>
              <a:ext cx="10199444" cy="1282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33425" y="3949313"/>
            <a:ext cx="12218863" cy="6200907"/>
            <a:chOff x="3033425" y="3949313"/>
            <a:chExt cx="12218863" cy="62009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3425" y="3949313"/>
              <a:ext cx="12218863" cy="620090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3690" y="-271531"/>
            <a:ext cx="3695721" cy="16167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6471" y="1447086"/>
            <a:ext cx="5967936" cy="10222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3873" y="2797114"/>
            <a:ext cx="5507355" cy="10222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040" y="1641558"/>
            <a:ext cx="6334554" cy="7308574"/>
            <a:chOff x="745040" y="1641558"/>
            <a:chExt cx="6334554" cy="73085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040" y="1641558"/>
              <a:ext cx="6334554" cy="73085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6156749"/>
            <a:ext cx="6171429" cy="2793383"/>
            <a:chOff x="9142857" y="6156749"/>
            <a:chExt cx="6171429" cy="27933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156749"/>
              <a:ext cx="6171429" cy="27933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3690" y="-271531"/>
            <a:ext cx="3695721" cy="16167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6542" y="1921494"/>
            <a:ext cx="9889755" cy="9823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50590" y="4918614"/>
            <a:ext cx="5518222" cy="13916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0327" y="1320754"/>
            <a:ext cx="13425060" cy="8425158"/>
            <a:chOff x="2430327" y="1320754"/>
            <a:chExt cx="13425060" cy="84251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327" y="1320754"/>
              <a:ext cx="13425060" cy="84251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3690" y="-271531"/>
            <a:ext cx="3695721" cy="16167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75596" y="2871148"/>
            <a:ext cx="6171429" cy="2662185"/>
            <a:chOff x="9775596" y="2871148"/>
            <a:chExt cx="6171429" cy="26621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5596" y="2871148"/>
              <a:ext cx="6171429" cy="26621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5300" y="2530736"/>
            <a:ext cx="6301152" cy="6986059"/>
            <a:chOff x="1285300" y="2530736"/>
            <a:chExt cx="6301152" cy="69860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300" y="2530736"/>
              <a:ext cx="6301152" cy="69860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75596" y="7324082"/>
            <a:ext cx="6171429" cy="1559627"/>
            <a:chOff x="9775596" y="7324082"/>
            <a:chExt cx="6171429" cy="15596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5596" y="7324082"/>
              <a:ext cx="6171429" cy="15596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3690" y="-271531"/>
            <a:ext cx="3695721" cy="16167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6919" y="1120054"/>
            <a:ext cx="4817013" cy="139162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31877" y="1431746"/>
            <a:ext cx="4797965" cy="139162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18184" y="5893317"/>
            <a:ext cx="5585279" cy="13916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29398"/>
            <a:ext cx="7859649" cy="2623299"/>
            <a:chOff x="0" y="829398"/>
            <a:chExt cx="7859649" cy="26232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29398"/>
              <a:ext cx="7859649" cy="2623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64183" y="3432821"/>
            <a:ext cx="7086541" cy="7186717"/>
            <a:chOff x="4864183" y="3432821"/>
            <a:chExt cx="7086541" cy="71867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4183" y="3432821"/>
              <a:ext cx="7086541" cy="71867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81048" y="7803070"/>
            <a:ext cx="7086541" cy="2501692"/>
            <a:chOff x="10581048" y="7803070"/>
            <a:chExt cx="7086541" cy="25016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1048" y="7803070"/>
              <a:ext cx="7086541" cy="25016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3690" y="-271531"/>
            <a:ext cx="3695721" cy="16167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26952" y="1152261"/>
            <a:ext cx="1242504" cy="194234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1810" y="3544007"/>
            <a:ext cx="1175838" cy="1923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53961" y="8615566"/>
            <a:ext cx="1128219" cy="19328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911" y="1188165"/>
            <a:ext cx="5509774" cy="8818324"/>
            <a:chOff x="474911" y="1188165"/>
            <a:chExt cx="5509774" cy="8818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911" y="1188165"/>
              <a:ext cx="5509774" cy="88183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46059" y="4732651"/>
            <a:ext cx="10809731" cy="5273838"/>
            <a:chOff x="6446059" y="4732651"/>
            <a:chExt cx="10809731" cy="52738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6059" y="4732651"/>
              <a:ext cx="10809731" cy="52738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87028" y="1250502"/>
            <a:ext cx="8127793" cy="3170265"/>
            <a:chOff x="7787028" y="1250502"/>
            <a:chExt cx="8127793" cy="31702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87028" y="1250502"/>
              <a:ext cx="8127793" cy="31702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3690" y="-271531"/>
            <a:ext cx="3695721" cy="16167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1528" y="1063725"/>
            <a:ext cx="1900727" cy="26124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9B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26" y="1343883"/>
            <a:ext cx="7066923" cy="8068794"/>
            <a:chOff x="633926" y="1343883"/>
            <a:chExt cx="7066923" cy="80687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26" y="1343883"/>
              <a:ext cx="7066923" cy="80687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85281" y="1385441"/>
            <a:ext cx="6594306" cy="8068794"/>
            <a:chOff x="9585281" y="1385441"/>
            <a:chExt cx="6594306" cy="80687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5281" y="1385441"/>
              <a:ext cx="6594306" cy="80687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783" y="-286852"/>
            <a:ext cx="4459854" cy="159768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B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45824" y="829398"/>
            <a:ext cx="10421765" cy="9504762"/>
            <a:chOff x="7245824" y="829398"/>
            <a:chExt cx="1042176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824" y="829398"/>
              <a:ext cx="1042176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876" y="829398"/>
            <a:ext cx="6894731" cy="9456316"/>
            <a:chOff x="-19876" y="829398"/>
            <a:chExt cx="6894731" cy="94563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876" y="829398"/>
              <a:ext cx="6894731" cy="94563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783" y="-286852"/>
            <a:ext cx="4459854" cy="15976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44914" y="8707406"/>
            <a:ext cx="4188923" cy="20185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63092" y="8707406"/>
            <a:ext cx="5707342" cy="19613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9B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45824" y="829398"/>
            <a:ext cx="10421765" cy="9504762"/>
            <a:chOff x="7245824" y="829398"/>
            <a:chExt cx="10421765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5824" y="829398"/>
              <a:ext cx="1042176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876" y="829398"/>
            <a:ext cx="6894731" cy="9456316"/>
            <a:chOff x="-19876" y="829398"/>
            <a:chExt cx="6894731" cy="94563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876" y="829398"/>
              <a:ext cx="6894731" cy="9456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792" y="1152379"/>
            <a:ext cx="9142857" cy="3283984"/>
            <a:chOff x="207792" y="1152379"/>
            <a:chExt cx="9142857" cy="32839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792" y="1152379"/>
              <a:ext cx="9142857" cy="32839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687" y="1488129"/>
            <a:ext cx="8611833" cy="2547743"/>
            <a:chOff x="468687" y="1488129"/>
            <a:chExt cx="8611833" cy="25477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687" y="1488129"/>
              <a:ext cx="8611833" cy="25477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9783" y="-286852"/>
            <a:ext cx="4459854" cy="15976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44914" y="8707406"/>
            <a:ext cx="4188923" cy="20185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63092" y="8707406"/>
            <a:ext cx="5707342" cy="19613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99071" y="4666301"/>
            <a:ext cx="9686383" cy="5792535"/>
            <a:chOff x="7599071" y="4666301"/>
            <a:chExt cx="9686383" cy="57925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9071" y="4666301"/>
              <a:ext cx="9686383" cy="57925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87473" y="7441814"/>
            <a:ext cx="2466603" cy="1264679"/>
            <a:chOff x="4387473" y="7441814"/>
            <a:chExt cx="2466603" cy="12646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11143" y="6586093"/>
              <a:ext cx="4933207" cy="252935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87473" y="7441814"/>
              <a:ext cx="2466603" cy="1264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38660" y="5685927"/>
            <a:ext cx="2466603" cy="1380463"/>
            <a:chOff x="2638660" y="5685927"/>
            <a:chExt cx="2466603" cy="13804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685856" y="4751863"/>
              <a:ext cx="4933207" cy="276092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638660" y="5685927"/>
              <a:ext cx="2466603" cy="13804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0213" y="2658027"/>
            <a:ext cx="15495583" cy="6576285"/>
            <a:chOff x="780213" y="2658027"/>
            <a:chExt cx="15495583" cy="65762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538335" y="-200873"/>
              <a:ext cx="30991165" cy="1315257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213" y="2658027"/>
              <a:ext cx="15495583" cy="65762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844" y="1005918"/>
            <a:ext cx="6845612" cy="19238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0661" y="2863127"/>
            <a:ext cx="5634938" cy="25714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77186" y="8625985"/>
            <a:ext cx="798609" cy="1169524"/>
            <a:chOff x="15477186" y="8625985"/>
            <a:chExt cx="798609" cy="116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77186" y="8625985"/>
              <a:ext cx="798609" cy="116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22199" y="5766784"/>
            <a:ext cx="6553104" cy="387554"/>
            <a:chOff x="3822199" y="5766784"/>
            <a:chExt cx="6553104" cy="3875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3822199" y="5766784"/>
              <a:ext cx="6553104" cy="3875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37305" y="5093444"/>
            <a:ext cx="3110457" cy="1191164"/>
            <a:chOff x="2337305" y="5093444"/>
            <a:chExt cx="3110457" cy="11911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7305" y="5093444"/>
              <a:ext cx="3110457" cy="11911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8005" y="-27571"/>
            <a:ext cx="8381581" cy="1009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9477" y="5892798"/>
            <a:ext cx="7617603" cy="33761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09657" y="8204860"/>
            <a:ext cx="3403051" cy="10441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64523" y="4366476"/>
            <a:ext cx="8099253" cy="19544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49090" y="3669349"/>
            <a:ext cx="6509270" cy="9953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87411" y="6107304"/>
            <a:ext cx="9063395" cy="34250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9B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4526" y="1229423"/>
            <a:ext cx="7126720" cy="4527219"/>
            <a:chOff x="544526" y="1229423"/>
            <a:chExt cx="7126720" cy="452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526" y="1229423"/>
              <a:ext cx="7126720" cy="452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4286" y="2571025"/>
            <a:ext cx="6171429" cy="1844015"/>
            <a:chOff x="10514286" y="2571025"/>
            <a:chExt cx="6171429" cy="18440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4286" y="2571025"/>
              <a:ext cx="6171429" cy="1844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3356" y="5387879"/>
            <a:ext cx="7073289" cy="4465141"/>
            <a:chOff x="10063356" y="5387879"/>
            <a:chExt cx="7073289" cy="44651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3356" y="5387879"/>
              <a:ext cx="7073289" cy="44651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2171" y="6911113"/>
            <a:ext cx="6171429" cy="1875814"/>
            <a:chOff x="1022171" y="6911113"/>
            <a:chExt cx="6171429" cy="1875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171" y="6911113"/>
              <a:ext cx="6171429" cy="18758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5804" y="-286042"/>
            <a:ext cx="4556807" cy="16166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39104" y="2321479"/>
            <a:ext cx="1900727" cy="26124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48628" y="6615129"/>
            <a:ext cx="1862632" cy="26124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18183" y="1493778"/>
            <a:ext cx="7333908" cy="10222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7497" y="9065717"/>
            <a:ext cx="4587870" cy="102222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9B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4526" y="1229423"/>
            <a:ext cx="7126720" cy="4527219"/>
            <a:chOff x="544526" y="1229423"/>
            <a:chExt cx="7126720" cy="4527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526" y="1229423"/>
              <a:ext cx="7126720" cy="4527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4286" y="2571025"/>
            <a:ext cx="6171429" cy="1844015"/>
            <a:chOff x="10514286" y="2571025"/>
            <a:chExt cx="6171429" cy="18440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4286" y="2571025"/>
              <a:ext cx="6171429" cy="1844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3356" y="5387879"/>
            <a:ext cx="7073289" cy="4465141"/>
            <a:chOff x="10063356" y="5387879"/>
            <a:chExt cx="7073289" cy="44651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63356" y="5387879"/>
              <a:ext cx="7073289" cy="44651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2171" y="6911113"/>
            <a:ext cx="6171429" cy="1875814"/>
            <a:chOff x="1022171" y="6911113"/>
            <a:chExt cx="6171429" cy="1875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171" y="6911113"/>
              <a:ext cx="6171429" cy="18758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5804" y="-286042"/>
            <a:ext cx="4556807" cy="161667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39104" y="2321479"/>
            <a:ext cx="1900727" cy="26124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48628" y="6615129"/>
            <a:ext cx="1862632" cy="26124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18183" y="1493778"/>
            <a:ext cx="7333908" cy="10222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7497" y="9065717"/>
            <a:ext cx="4587870" cy="10222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56960" y="2527953"/>
            <a:ext cx="14723433" cy="5896492"/>
            <a:chOff x="1556960" y="2527953"/>
            <a:chExt cx="14723433" cy="58964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5419885" y="-35421"/>
              <a:ext cx="29446865" cy="1179298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6960" y="2527953"/>
              <a:ext cx="14723433" cy="5896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9B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76980" y="2024029"/>
            <a:ext cx="7858950" cy="1111912"/>
            <a:chOff x="5476980" y="2024029"/>
            <a:chExt cx="7858950" cy="11119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6980" y="2024029"/>
              <a:ext cx="7858950" cy="1111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6187" y="5057057"/>
            <a:ext cx="7761362" cy="1044751"/>
            <a:chOff x="4556187" y="5057057"/>
            <a:chExt cx="7761362" cy="1044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6187" y="5057057"/>
              <a:ext cx="7761362" cy="10447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76980" y="8135333"/>
            <a:ext cx="7858950" cy="1115991"/>
            <a:chOff x="5476980" y="8135333"/>
            <a:chExt cx="7858950" cy="11159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6980" y="8135333"/>
              <a:ext cx="7858950" cy="11159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7792" y="980113"/>
            <a:ext cx="4153329" cy="4311655"/>
            <a:chOff x="207792" y="980113"/>
            <a:chExt cx="4153329" cy="43116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792" y="980113"/>
              <a:ext cx="4153329" cy="43116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35929" y="3462945"/>
            <a:ext cx="4121270" cy="4318775"/>
            <a:chOff x="13335929" y="3462945"/>
            <a:chExt cx="4121270" cy="43187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929" y="3462945"/>
              <a:ext cx="4121270" cy="4318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7792" y="5512554"/>
            <a:ext cx="4153329" cy="4411651"/>
            <a:chOff x="207792" y="5512554"/>
            <a:chExt cx="4153329" cy="44116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792" y="5512554"/>
              <a:ext cx="4153329" cy="44116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87631" y="-296375"/>
            <a:ext cx="4287968" cy="16167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12777" y="1365561"/>
            <a:ext cx="1900727" cy="261248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12777" y="7407252"/>
            <a:ext cx="1900727" cy="261248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37804" y="4332009"/>
            <a:ext cx="1862632" cy="261248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AD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6316" y="2212309"/>
            <a:ext cx="15224538" cy="6911015"/>
            <a:chOff x="1246316" y="2212309"/>
            <a:chExt cx="15224538" cy="69110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316" y="2212309"/>
              <a:ext cx="15224538" cy="69110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80848" y="3059314"/>
            <a:ext cx="19671000" cy="48583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615" y="823501"/>
            <a:ext cx="4951683" cy="1636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59466" y="9553425"/>
            <a:ext cx="2187824" cy="2081825"/>
            <a:chOff x="14259466" y="9553425"/>
            <a:chExt cx="2187824" cy="20818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259466" y="9553425"/>
              <a:ext cx="2187824" cy="1673007"/>
              <a:chOff x="14259466" y="9553425"/>
              <a:chExt cx="2187824" cy="16730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274754" y="8826121"/>
                <a:ext cx="4375648" cy="334601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59466" y="9553425"/>
                <a:ext cx="2187824" cy="167300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5047" y="9784037"/>
              <a:ext cx="2068431" cy="156032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932201" y="10506253"/>
              <a:ext cx="910841" cy="1128997"/>
              <a:chOff x="14932201" y="10506253"/>
              <a:chExt cx="910841" cy="11289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932201" y="10506253"/>
                <a:ext cx="910841" cy="11289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9B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3939" y="2113420"/>
            <a:ext cx="4785763" cy="6096970"/>
            <a:chOff x="593939" y="2113420"/>
            <a:chExt cx="4785763" cy="6096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65391" y="-826158"/>
              <a:ext cx="9571527" cy="1219393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939" y="2113420"/>
              <a:ext cx="4785763" cy="6096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2352" y="1355360"/>
            <a:ext cx="5692352" cy="7613091"/>
            <a:chOff x="5892352" y="1355360"/>
            <a:chExt cx="5692352" cy="76130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3970" y="-2321648"/>
              <a:ext cx="11384703" cy="1522618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2352" y="1355360"/>
              <a:ext cx="5692352" cy="76130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9424" y="2113420"/>
            <a:ext cx="4785763" cy="6096970"/>
            <a:chOff x="12169424" y="2113420"/>
            <a:chExt cx="4785763" cy="60969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0093" y="-826158"/>
              <a:ext cx="9571527" cy="1219393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69424" y="2113420"/>
              <a:ext cx="4785763" cy="60969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06821" y="-324947"/>
            <a:ext cx="2890978" cy="17119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4265" y="2527984"/>
            <a:ext cx="4660629" cy="54854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11081" y="1934911"/>
            <a:ext cx="5648039" cy="65907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36559" y="3637170"/>
            <a:ext cx="4384865" cy="334220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9B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2294" y="3828087"/>
            <a:ext cx="15854545" cy="3533818"/>
            <a:chOff x="972294" y="3828087"/>
            <a:chExt cx="15854545" cy="3533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82524" y="2141595"/>
              <a:ext cx="31709091" cy="706763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294" y="3828087"/>
              <a:ext cx="15854545" cy="353381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5897" y="-324947"/>
            <a:ext cx="2680673" cy="16357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9405" y="4116156"/>
            <a:ext cx="15480258" cy="323754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1310" y="-58389"/>
            <a:ext cx="12855658" cy="39646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9976" y="2230037"/>
            <a:ext cx="6384446" cy="11221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013" y="3482975"/>
            <a:ext cx="3449974" cy="3449974"/>
            <a:chOff x="105013" y="3482975"/>
            <a:chExt cx="3449974" cy="34499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13" y="3482975"/>
              <a:ext cx="3449974" cy="344997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58036" y="7054355"/>
            <a:ext cx="4697475" cy="9359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00522" y="7670516"/>
            <a:ext cx="4272916" cy="7028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12381" y="3482975"/>
            <a:ext cx="3449974" cy="3449974"/>
            <a:chOff x="3612381" y="3482975"/>
            <a:chExt cx="3449974" cy="34499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2381" y="3482975"/>
              <a:ext cx="3449974" cy="34499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9260" y="7044831"/>
            <a:ext cx="5237285" cy="9359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82773" y="7675602"/>
            <a:ext cx="4083745" cy="6926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19749" y="3482975"/>
            <a:ext cx="3449974" cy="3449974"/>
            <a:chOff x="7119749" y="3482975"/>
            <a:chExt cx="3449974" cy="3449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19749" y="3482975"/>
              <a:ext cx="3449974" cy="34499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06622" y="7044831"/>
            <a:ext cx="5237285" cy="9359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27440" y="7670516"/>
            <a:ext cx="4246659" cy="702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1338" y="-27572"/>
            <a:ext cx="4728048" cy="1020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47896" y="3482975"/>
            <a:ext cx="3449974" cy="3449974"/>
            <a:chOff x="10647896" y="3482975"/>
            <a:chExt cx="3449974" cy="34499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7896" y="3482975"/>
              <a:ext cx="3449974" cy="344997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34745" y="7044831"/>
            <a:ext cx="5237285" cy="9359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08850" y="7675602"/>
            <a:ext cx="4872726" cy="6926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33212" y="3482975"/>
            <a:ext cx="3449974" cy="3449974"/>
            <a:chOff x="14133212" y="3482975"/>
            <a:chExt cx="3449974" cy="34499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33212" y="3482975"/>
              <a:ext cx="3449974" cy="34499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24875" y="8840099"/>
            <a:ext cx="8117454" cy="957598"/>
            <a:chOff x="4724875" y="8840099"/>
            <a:chExt cx="8117454" cy="9575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24875" y="8840099"/>
              <a:ext cx="8117454" cy="9575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56036" y="9011299"/>
            <a:ext cx="637340" cy="613486"/>
            <a:chOff x="4956036" y="9011299"/>
            <a:chExt cx="637340" cy="6134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56036" y="9011299"/>
              <a:ext cx="637340" cy="6134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49534" y="462700"/>
            <a:ext cx="752548" cy="1167823"/>
            <a:chOff x="17249534" y="462700"/>
            <a:chExt cx="752548" cy="11678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2700000">
              <a:off x="17249534" y="462700"/>
              <a:ext cx="752548" cy="116782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710564" y="7044831"/>
            <a:ext cx="5275352" cy="93597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64888" y="7675602"/>
            <a:ext cx="4311773" cy="69265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64410" y="8927146"/>
            <a:ext cx="6985979" cy="10338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AD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6316" y="2212309"/>
            <a:ext cx="15224538" cy="6911015"/>
            <a:chOff x="1246316" y="2212309"/>
            <a:chExt cx="15224538" cy="69110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316" y="2212309"/>
              <a:ext cx="15224538" cy="69110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961" y="3035216"/>
            <a:ext cx="17486438" cy="4905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9236" y="842269"/>
            <a:ext cx="4791083" cy="1564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59466" y="9553425"/>
            <a:ext cx="2187824" cy="2081825"/>
            <a:chOff x="14259466" y="9553425"/>
            <a:chExt cx="2187824" cy="20818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259466" y="9553425"/>
              <a:ext cx="2187824" cy="1673007"/>
              <a:chOff x="14259466" y="9553425"/>
              <a:chExt cx="2187824" cy="16730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274754" y="8826121"/>
                <a:ext cx="4375648" cy="334601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59466" y="9553425"/>
                <a:ext cx="2187824" cy="167300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5047" y="9784037"/>
              <a:ext cx="2068431" cy="156032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4932201" y="10506253"/>
              <a:ext cx="910841" cy="1128997"/>
              <a:chOff x="14932201" y="10506253"/>
              <a:chExt cx="910841" cy="11289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932201" y="10506253"/>
                <a:ext cx="910841" cy="11289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33824"/>
            <a:ext cx="618125" cy="9504762"/>
            <a:chOff x="17667589" y="733824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33824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38095"/>
            <a:ext cx="7351307" cy="9748104"/>
            <a:chOff x="0" y="838095"/>
            <a:chExt cx="7351307" cy="97481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38095"/>
              <a:ext cx="7351307" cy="97481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57861" y="-243531"/>
            <a:ext cx="5248931" cy="15647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5081" y="1389691"/>
            <a:ext cx="11142094" cy="27063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42348" y="3911267"/>
            <a:ext cx="4684585" cy="3328153"/>
            <a:chOff x="10142348" y="3911267"/>
            <a:chExt cx="4684585" cy="33281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42348" y="3911267"/>
              <a:ext cx="4684585" cy="33281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94056" y="7138132"/>
            <a:ext cx="5140710" cy="7813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68079" y="7907926"/>
            <a:ext cx="10944254" cy="1910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33824"/>
            <a:ext cx="618125" cy="9504762"/>
            <a:chOff x="17667589" y="733824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33824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38095"/>
            <a:ext cx="7351307" cy="9748104"/>
            <a:chOff x="0" y="838095"/>
            <a:chExt cx="7351307" cy="97481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38095"/>
              <a:ext cx="7351307" cy="97481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17620" y="4461509"/>
            <a:ext cx="1991001" cy="586508"/>
            <a:chOff x="13117620" y="4461509"/>
            <a:chExt cx="1991001" cy="586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7620" y="4461509"/>
              <a:ext cx="1991001" cy="586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17620" y="3145092"/>
            <a:ext cx="1916859" cy="586508"/>
            <a:chOff x="13117620" y="3145092"/>
            <a:chExt cx="1916859" cy="586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17620" y="3145092"/>
              <a:ext cx="1916859" cy="586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17620" y="5837829"/>
            <a:ext cx="2291455" cy="586508"/>
            <a:chOff x="13117620" y="5837829"/>
            <a:chExt cx="2291455" cy="5865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7620" y="5837829"/>
              <a:ext cx="2291455" cy="5865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38614" y="4213890"/>
            <a:ext cx="3741382" cy="935345"/>
            <a:chOff x="7738614" y="4213890"/>
            <a:chExt cx="3741382" cy="9353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8614" y="4213890"/>
              <a:ext cx="3741382" cy="93534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857861" y="-243531"/>
            <a:ext cx="5248931" cy="156472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03804" y="3598785"/>
            <a:ext cx="3050678" cy="9895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53167" y="6291531"/>
            <a:ext cx="4598297" cy="9894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51501" y="4915201"/>
            <a:ext cx="4924250" cy="98950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54278" y="5505853"/>
            <a:ext cx="1188326" cy="13673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54278" y="4159887"/>
            <a:ext cx="1188326" cy="136736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54278" y="3026762"/>
            <a:ext cx="1188326" cy="139593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48537" y="8200925"/>
            <a:ext cx="6457479" cy="11821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67589" y="733824"/>
            <a:ext cx="618125" cy="9504762"/>
            <a:chOff x="17667589" y="733824"/>
            <a:chExt cx="618125" cy="95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7589" y="733824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16" y="1424300"/>
            <a:ext cx="7857135" cy="8117953"/>
            <a:chOff x="239116" y="1424300"/>
            <a:chExt cx="7857135" cy="811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116" y="1424300"/>
              <a:ext cx="7857135" cy="8117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7593" y="2320287"/>
            <a:ext cx="3749138" cy="112347"/>
            <a:chOff x="237593" y="2320287"/>
            <a:chExt cx="3749138" cy="1123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593" y="2320287"/>
              <a:ext cx="3749138" cy="1123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57861" y="-243531"/>
            <a:ext cx="5248931" cy="15647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99874" y="1874454"/>
            <a:ext cx="10101447" cy="14308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80244" y="7666122"/>
            <a:ext cx="6094511" cy="1118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5189" y="1878724"/>
            <a:ext cx="1956033" cy="598494"/>
            <a:chOff x="305189" y="1878724"/>
            <a:chExt cx="1956033" cy="5984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89" y="1878724"/>
              <a:ext cx="1956033" cy="59849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5465" y="2381038"/>
            <a:ext cx="3108575" cy="10128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9048" y="926343"/>
            <a:ext cx="14914286" cy="9378419"/>
            <a:chOff x="2659048" y="926343"/>
            <a:chExt cx="14914286" cy="93784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9048" y="926343"/>
              <a:ext cx="14914286" cy="9378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57861" y="-243531"/>
            <a:ext cx="5248931" cy="15647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665" y="0"/>
            <a:ext cx="18339379" cy="829398"/>
            <a:chOff x="-53665" y="0"/>
            <a:chExt cx="18339379" cy="829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665" y="0"/>
              <a:ext cx="18339379" cy="829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267" y="1423414"/>
            <a:ext cx="8478387" cy="3879001"/>
            <a:chOff x="181267" y="1423414"/>
            <a:chExt cx="8478387" cy="38790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67" y="1423414"/>
              <a:ext cx="8478387" cy="38790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72941" y="2127197"/>
            <a:ext cx="7004762" cy="2241524"/>
            <a:chOff x="9372941" y="2127197"/>
            <a:chExt cx="7004762" cy="2241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72941" y="2127197"/>
              <a:ext cx="7004762" cy="2241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28915" y="6229196"/>
            <a:ext cx="6171429" cy="3496708"/>
            <a:chOff x="10728915" y="6229196"/>
            <a:chExt cx="6171429" cy="34967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28915" y="6229196"/>
              <a:ext cx="6171429" cy="34967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6519" y="6703393"/>
            <a:ext cx="6171429" cy="2548315"/>
            <a:chOff x="806519" y="6703393"/>
            <a:chExt cx="6171429" cy="25483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6519" y="6703393"/>
              <a:ext cx="6171429" cy="25483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41693" y="7399653"/>
            <a:ext cx="1755397" cy="1155794"/>
            <a:chOff x="8041693" y="7399653"/>
            <a:chExt cx="1755397" cy="11557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8842" y="6617607"/>
              <a:ext cx="3510793" cy="231158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1693" y="7399653"/>
              <a:ext cx="1755397" cy="11557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43907" y="2958604"/>
            <a:ext cx="4819048" cy="387554"/>
            <a:chOff x="6443907" y="2958604"/>
            <a:chExt cx="4819048" cy="3875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443907" y="2958604"/>
              <a:ext cx="4819048" cy="3875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96211" y="5339556"/>
            <a:ext cx="8991038" cy="387554"/>
            <a:chOff x="-96211" y="5339556"/>
            <a:chExt cx="8991038" cy="3875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96211" y="5339556"/>
              <a:ext cx="8991038" cy="38755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847309" y="-253055"/>
            <a:ext cx="4475627" cy="156130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336" y="726812"/>
            <a:ext cx="4006039" cy="107851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01967" y="1287423"/>
            <a:ext cx="8249736" cy="103746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4442" y="5827116"/>
            <a:ext cx="6073784" cy="1037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2023-12-13T18:54:57Z</dcterms:created>
  <dcterms:modified xsi:type="dcterms:W3CDTF">2023-12-13T18:54:57Z</dcterms:modified>
</cp:coreProperties>
</file>